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7" r:id="rId2"/>
    <p:sldId id="289" r:id="rId3"/>
    <p:sldId id="292" r:id="rId4"/>
    <p:sldId id="338" r:id="rId5"/>
    <p:sldId id="329" r:id="rId6"/>
    <p:sldId id="306" r:id="rId7"/>
    <p:sldId id="346" r:id="rId8"/>
    <p:sldId id="307" r:id="rId9"/>
    <p:sldId id="348" r:id="rId10"/>
    <p:sldId id="327" r:id="rId11"/>
    <p:sldId id="341" r:id="rId12"/>
    <p:sldId id="342" r:id="rId13"/>
    <p:sldId id="343" r:id="rId14"/>
    <p:sldId id="344" r:id="rId15"/>
    <p:sldId id="345" r:id="rId16"/>
    <p:sldId id="336" r:id="rId17"/>
    <p:sldId id="339" r:id="rId18"/>
    <p:sldId id="349" r:id="rId19"/>
    <p:sldId id="350" r:id="rId20"/>
    <p:sldId id="351" r:id="rId21"/>
    <p:sldId id="340" r:id="rId22"/>
    <p:sldId id="352" r:id="rId23"/>
    <p:sldId id="281" r:id="rId24"/>
    <p:sldId id="279" r:id="rId25"/>
  </p:sldIdLst>
  <p:sldSz cx="12192000" cy="6858000"/>
  <p:notesSz cx="6797675" cy="987425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97B1"/>
    <a:srgbClr val="CCCDD0"/>
    <a:srgbClr val="FFFFFF"/>
    <a:srgbClr val="1E3252"/>
    <a:srgbClr val="E6E6E6"/>
    <a:srgbClr val="AEAFA9"/>
    <a:srgbClr val="BCDEE3"/>
    <a:srgbClr val="007095"/>
    <a:srgbClr val="005289"/>
    <a:srgbClr val="39393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78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38" y="6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0DCF08-9047-416B-96A4-BA4575E5EF66}" type="doc">
      <dgm:prSet loTypeId="urn:microsoft.com/office/officeart/2005/8/layout/process1" loCatId="process" qsTypeId="urn:microsoft.com/office/officeart/2005/8/quickstyle/simple1" qsCatId="simple" csTypeId="urn:microsoft.com/office/officeart/2005/8/colors/accent1_1" csCatId="accent1" phldr="1"/>
      <dgm:spPr/>
    </dgm:pt>
    <dgm:pt modelId="{74CFB732-49CE-4DFD-B509-21A10B93D534}">
      <dgm:prSet phldrT="[텍스트]"/>
      <dgm:spPr/>
      <dgm:t>
        <a:bodyPr/>
        <a:lstStyle/>
        <a:p>
          <a:pPr latinLnBrk="1"/>
          <a:r>
            <a:rPr lang="ko-KR" altLang="en-US" b="1" dirty="0"/>
            <a:t>앱에서</a:t>
          </a:r>
          <a:endParaRPr lang="en-US" altLang="ko-KR" b="1" dirty="0"/>
        </a:p>
        <a:p>
          <a:pPr latinLnBrk="1"/>
          <a:r>
            <a:rPr lang="ko-KR" altLang="en-US" b="1" dirty="0"/>
            <a:t>신호 전달</a:t>
          </a:r>
          <a:endParaRPr lang="en-US" altLang="ko-KR" b="1" dirty="0"/>
        </a:p>
      </dgm:t>
    </dgm:pt>
    <dgm:pt modelId="{C203E340-FF12-4D99-9624-18C03C2F68A6}" type="parTrans" cxnId="{9320BF8C-40EB-463C-B5C0-04D6B8B6001B}">
      <dgm:prSet/>
      <dgm:spPr/>
      <dgm:t>
        <a:bodyPr/>
        <a:lstStyle/>
        <a:p>
          <a:pPr latinLnBrk="1"/>
          <a:endParaRPr lang="ko-KR" altLang="en-US"/>
        </a:p>
      </dgm:t>
    </dgm:pt>
    <dgm:pt modelId="{2CF7BAB7-96C6-43E5-BC4F-6E1E275D85BE}" type="sibTrans" cxnId="{9320BF8C-40EB-463C-B5C0-04D6B8B6001B}">
      <dgm:prSet/>
      <dgm:spPr>
        <a:solidFill>
          <a:srgbClr val="6497B1"/>
        </a:solidFill>
      </dgm:spPr>
      <dgm:t>
        <a:bodyPr/>
        <a:lstStyle/>
        <a:p>
          <a:pPr latinLnBrk="1"/>
          <a:endParaRPr lang="ko-KR" altLang="en-US"/>
        </a:p>
      </dgm:t>
    </dgm:pt>
    <dgm:pt modelId="{18165C8B-D9C3-43EF-A1C0-F69120009002}">
      <dgm:prSet phldrT="[텍스트]"/>
      <dgm:spPr/>
      <dgm:t>
        <a:bodyPr/>
        <a:lstStyle/>
        <a:p>
          <a:pPr latinLnBrk="1"/>
          <a:r>
            <a:rPr lang="ko-KR" altLang="en-US" b="1" dirty="0"/>
            <a:t>블루투스를</a:t>
          </a:r>
          <a:endParaRPr lang="en-US" altLang="ko-KR" b="1" dirty="0"/>
        </a:p>
        <a:p>
          <a:pPr latinLnBrk="1"/>
          <a:r>
            <a:rPr lang="ko-KR" altLang="en-US" b="1" dirty="0"/>
            <a:t>통해</a:t>
          </a:r>
          <a:endParaRPr lang="en-US" altLang="ko-KR" b="1" dirty="0"/>
        </a:p>
        <a:p>
          <a:pPr latinLnBrk="1"/>
          <a:r>
            <a:rPr lang="en-US" altLang="ko-KR" b="1" dirty="0"/>
            <a:t>MCU</a:t>
          </a:r>
          <a:r>
            <a:rPr lang="ko-KR" altLang="en-US" b="1" dirty="0"/>
            <a:t>에 보냄</a:t>
          </a:r>
          <a:endParaRPr lang="en-US" altLang="ko-KR" b="1" dirty="0"/>
        </a:p>
      </dgm:t>
    </dgm:pt>
    <dgm:pt modelId="{FEB5AC24-3D01-438B-B536-CA41E120775B}" type="parTrans" cxnId="{8D358D81-4BBD-4CBB-9E2F-1E785D39748D}">
      <dgm:prSet/>
      <dgm:spPr/>
      <dgm:t>
        <a:bodyPr/>
        <a:lstStyle/>
        <a:p>
          <a:pPr latinLnBrk="1"/>
          <a:endParaRPr lang="ko-KR" altLang="en-US"/>
        </a:p>
      </dgm:t>
    </dgm:pt>
    <dgm:pt modelId="{A8A503F8-616F-445A-995A-C539C28D8ADA}" type="sibTrans" cxnId="{8D358D81-4BBD-4CBB-9E2F-1E785D39748D}">
      <dgm:prSet/>
      <dgm:spPr>
        <a:solidFill>
          <a:srgbClr val="6497B1"/>
        </a:solidFill>
      </dgm:spPr>
      <dgm:t>
        <a:bodyPr/>
        <a:lstStyle/>
        <a:p>
          <a:pPr latinLnBrk="1"/>
          <a:endParaRPr lang="ko-KR" altLang="en-US"/>
        </a:p>
      </dgm:t>
    </dgm:pt>
    <dgm:pt modelId="{FE8A9434-0284-4DC9-ACD5-D98D757751CC}">
      <dgm:prSet phldrT="[텍스트]"/>
      <dgm:spPr/>
      <dgm:t>
        <a:bodyPr/>
        <a:lstStyle/>
        <a:p>
          <a:pPr latinLnBrk="1"/>
          <a:r>
            <a:rPr lang="en-US" altLang="ko-KR" b="1" dirty="0"/>
            <a:t>MCU</a:t>
          </a:r>
          <a:r>
            <a:rPr lang="ko-KR" altLang="en-US" b="1" dirty="0"/>
            <a:t>에서 </a:t>
          </a:r>
          <a:r>
            <a:rPr lang="en-US" altLang="ko-KR" b="1" dirty="0"/>
            <a:t>PWM</a:t>
          </a:r>
          <a:r>
            <a:rPr lang="ko-KR" altLang="en-US" b="1" dirty="0"/>
            <a:t>을 사용</a:t>
          </a:r>
          <a:r>
            <a:rPr lang="en-US" altLang="ko-KR" b="1" dirty="0"/>
            <a:t>,</a:t>
          </a:r>
        </a:p>
        <a:p>
          <a:pPr latinLnBrk="1"/>
          <a:r>
            <a:rPr lang="ko-KR" altLang="en-US" b="1" dirty="0"/>
            <a:t>모터 제어</a:t>
          </a:r>
          <a:endParaRPr lang="en-US" altLang="ko-KR" b="1" dirty="0"/>
        </a:p>
      </dgm:t>
    </dgm:pt>
    <dgm:pt modelId="{01CBD94B-5261-435F-81F9-3C28A3325D92}" type="parTrans" cxnId="{7F8EFB81-E7BA-4729-B96A-BEC07C36155D}">
      <dgm:prSet/>
      <dgm:spPr/>
      <dgm:t>
        <a:bodyPr/>
        <a:lstStyle/>
        <a:p>
          <a:pPr latinLnBrk="1"/>
          <a:endParaRPr lang="ko-KR" altLang="en-US"/>
        </a:p>
      </dgm:t>
    </dgm:pt>
    <dgm:pt modelId="{433C07A6-3021-4D97-8B98-3CE96CF88C31}" type="sibTrans" cxnId="{7F8EFB81-E7BA-4729-B96A-BEC07C36155D}">
      <dgm:prSet/>
      <dgm:spPr>
        <a:solidFill>
          <a:srgbClr val="6497B1"/>
        </a:solidFill>
      </dgm:spPr>
      <dgm:t>
        <a:bodyPr/>
        <a:lstStyle/>
        <a:p>
          <a:pPr latinLnBrk="1"/>
          <a:endParaRPr lang="ko-KR" altLang="en-US"/>
        </a:p>
      </dgm:t>
    </dgm:pt>
    <dgm:pt modelId="{766A43D8-C54C-4C9E-95DC-14D8E745A11D}">
      <dgm:prSet/>
      <dgm:spPr/>
      <dgm:t>
        <a:bodyPr/>
        <a:lstStyle/>
        <a:p>
          <a:pPr latinLnBrk="1"/>
          <a:r>
            <a:rPr lang="ko-KR" altLang="en-US" b="1" dirty="0">
              <a:latin typeface="+mn-ea"/>
              <a:ea typeface="+mn-ea"/>
            </a:rPr>
            <a:t>초음파 센서를</a:t>
          </a:r>
          <a:endParaRPr lang="en-US" altLang="ko-KR" b="1" dirty="0">
            <a:latin typeface="+mn-ea"/>
            <a:ea typeface="+mn-ea"/>
          </a:endParaRPr>
        </a:p>
        <a:p>
          <a:pPr latinLnBrk="1"/>
          <a:r>
            <a:rPr lang="ko-KR" altLang="en-US" b="1" dirty="0">
              <a:latin typeface="+mn-ea"/>
              <a:ea typeface="+mn-ea"/>
            </a:rPr>
            <a:t>사용하여</a:t>
          </a:r>
          <a:endParaRPr lang="en-US" altLang="ko-KR" b="1" dirty="0">
            <a:latin typeface="+mn-ea"/>
            <a:ea typeface="+mn-ea"/>
          </a:endParaRPr>
        </a:p>
        <a:p>
          <a:pPr latinLnBrk="1"/>
          <a:r>
            <a:rPr lang="ko-KR" altLang="en-US" b="1" dirty="0">
              <a:latin typeface="+mn-ea"/>
              <a:ea typeface="+mn-ea"/>
            </a:rPr>
            <a:t>장애물과 </a:t>
          </a:r>
          <a:endParaRPr lang="en-US" altLang="ko-KR" b="1" dirty="0">
            <a:latin typeface="+mn-ea"/>
            <a:ea typeface="+mn-ea"/>
          </a:endParaRPr>
        </a:p>
        <a:p>
          <a:pPr latinLnBrk="1"/>
          <a:r>
            <a:rPr lang="ko-KR" altLang="en-US" b="1" dirty="0">
              <a:latin typeface="+mn-ea"/>
              <a:ea typeface="+mn-ea"/>
            </a:rPr>
            <a:t>거리 측정</a:t>
          </a:r>
          <a:endParaRPr lang="en-US" altLang="ko-KR" b="1" dirty="0">
            <a:latin typeface="+mn-ea"/>
            <a:ea typeface="+mn-ea"/>
          </a:endParaRPr>
        </a:p>
        <a:p>
          <a:pPr latinLnBrk="1"/>
          <a:r>
            <a:rPr lang="ko-KR" altLang="en-US" b="1" dirty="0">
              <a:latin typeface="+mn-ea"/>
              <a:ea typeface="+mn-ea"/>
            </a:rPr>
            <a:t>일정거리 이상 가까워 지면</a:t>
          </a:r>
          <a:endParaRPr lang="en-US" altLang="ko-KR" b="1" dirty="0">
            <a:latin typeface="+mn-ea"/>
            <a:ea typeface="+mn-ea"/>
          </a:endParaRPr>
        </a:p>
        <a:p>
          <a:pPr latinLnBrk="1"/>
          <a:r>
            <a:rPr lang="ko-KR" altLang="en-US" b="1" dirty="0">
              <a:latin typeface="+mn-ea"/>
              <a:ea typeface="+mn-ea"/>
            </a:rPr>
            <a:t>후진</a:t>
          </a:r>
          <a:endParaRPr lang="ko-KR" altLang="en-US" b="1" dirty="0"/>
        </a:p>
      </dgm:t>
    </dgm:pt>
    <dgm:pt modelId="{F6726397-B0B2-4EB3-A1ED-DC4380C60B93}" type="parTrans" cxnId="{748FC0A3-2EA8-4FE9-9934-152E17AB5ABD}">
      <dgm:prSet/>
      <dgm:spPr/>
      <dgm:t>
        <a:bodyPr/>
        <a:lstStyle/>
        <a:p>
          <a:pPr latinLnBrk="1"/>
          <a:endParaRPr lang="ko-KR" altLang="en-US"/>
        </a:p>
      </dgm:t>
    </dgm:pt>
    <dgm:pt modelId="{B325C849-A0D2-417F-A590-1D6895EBC0FB}" type="sibTrans" cxnId="{748FC0A3-2EA8-4FE9-9934-152E17AB5ABD}">
      <dgm:prSet/>
      <dgm:spPr>
        <a:solidFill>
          <a:srgbClr val="6497B1"/>
        </a:solidFill>
      </dgm:spPr>
      <dgm:t>
        <a:bodyPr/>
        <a:lstStyle/>
        <a:p>
          <a:pPr latinLnBrk="1"/>
          <a:endParaRPr lang="ko-KR" altLang="en-US"/>
        </a:p>
      </dgm:t>
    </dgm:pt>
    <dgm:pt modelId="{B1A10F6F-F584-4817-9F07-E6B606397BD4}">
      <dgm:prSet/>
      <dgm:spPr/>
      <dgm:t>
        <a:bodyPr/>
        <a:lstStyle/>
        <a:p>
          <a:pPr latinLnBrk="1"/>
          <a:r>
            <a:rPr lang="ko-KR" altLang="en-US" b="1" dirty="0"/>
            <a:t>장애물과 </a:t>
          </a:r>
          <a:endParaRPr lang="en-US" altLang="ko-KR" b="1" dirty="0"/>
        </a:p>
        <a:p>
          <a:pPr latinLnBrk="1"/>
          <a:r>
            <a:rPr lang="ko-KR" altLang="en-US" b="1" dirty="0"/>
            <a:t>일정 거리가</a:t>
          </a:r>
          <a:endParaRPr lang="en-US" altLang="ko-KR" b="1" dirty="0"/>
        </a:p>
        <a:p>
          <a:pPr latinLnBrk="1"/>
          <a:r>
            <a:rPr lang="ko-KR" altLang="en-US" b="1" dirty="0"/>
            <a:t>유지 되면</a:t>
          </a:r>
          <a:endParaRPr lang="en-US" altLang="ko-KR" b="1" dirty="0"/>
        </a:p>
        <a:p>
          <a:pPr latinLnBrk="1"/>
          <a:r>
            <a:rPr lang="ko-KR" altLang="en-US" b="1" dirty="0"/>
            <a:t>앱을 통한 제어</a:t>
          </a:r>
        </a:p>
      </dgm:t>
    </dgm:pt>
    <dgm:pt modelId="{8C698FAE-86C2-4EBD-A033-58B0109C9599}" type="parTrans" cxnId="{4ABE2119-EE15-4471-8D58-10042D9903CD}">
      <dgm:prSet/>
      <dgm:spPr/>
      <dgm:t>
        <a:bodyPr/>
        <a:lstStyle/>
        <a:p>
          <a:pPr latinLnBrk="1"/>
          <a:endParaRPr lang="ko-KR" altLang="en-US"/>
        </a:p>
      </dgm:t>
    </dgm:pt>
    <dgm:pt modelId="{A03814CE-EF20-4542-B752-006E2A2BE75C}" type="sibTrans" cxnId="{4ABE2119-EE15-4471-8D58-10042D9903CD}">
      <dgm:prSet/>
      <dgm:spPr/>
      <dgm:t>
        <a:bodyPr/>
        <a:lstStyle/>
        <a:p>
          <a:pPr latinLnBrk="1"/>
          <a:endParaRPr lang="ko-KR" altLang="en-US"/>
        </a:p>
      </dgm:t>
    </dgm:pt>
    <dgm:pt modelId="{D23E7F6F-6FA8-42B2-8649-8FEECDCA4CB2}" type="pres">
      <dgm:prSet presAssocID="{080DCF08-9047-416B-96A4-BA4575E5EF66}" presName="Name0" presStyleCnt="0">
        <dgm:presLayoutVars>
          <dgm:dir/>
          <dgm:resizeHandles val="exact"/>
        </dgm:presLayoutVars>
      </dgm:prSet>
      <dgm:spPr/>
    </dgm:pt>
    <dgm:pt modelId="{AE67D45B-1FFF-4DC2-B8DD-934AF28F7B05}" type="pres">
      <dgm:prSet presAssocID="{74CFB732-49CE-4DFD-B509-21A10B93D534}" presName="node" presStyleLbl="node1" presStyleIdx="0" presStyleCnt="5" custScaleY="149220">
        <dgm:presLayoutVars>
          <dgm:bulletEnabled val="1"/>
        </dgm:presLayoutVars>
      </dgm:prSet>
      <dgm:spPr/>
    </dgm:pt>
    <dgm:pt modelId="{6A542EBA-3BA9-419A-A21C-E496E90FC283}" type="pres">
      <dgm:prSet presAssocID="{2CF7BAB7-96C6-43E5-BC4F-6E1E275D85BE}" presName="sibTrans" presStyleLbl="sibTrans2D1" presStyleIdx="0" presStyleCnt="4"/>
      <dgm:spPr/>
    </dgm:pt>
    <dgm:pt modelId="{9B1FB3B1-35F9-4FA1-A1CF-419901F7AA0C}" type="pres">
      <dgm:prSet presAssocID="{2CF7BAB7-96C6-43E5-BC4F-6E1E275D85BE}" presName="connectorText" presStyleLbl="sibTrans2D1" presStyleIdx="0" presStyleCnt="4"/>
      <dgm:spPr/>
    </dgm:pt>
    <dgm:pt modelId="{2EFCA5D8-7150-43FE-8E15-154415D09D26}" type="pres">
      <dgm:prSet presAssocID="{18165C8B-D9C3-43EF-A1C0-F69120009002}" presName="node" presStyleLbl="node1" presStyleIdx="1" presStyleCnt="5" custScaleX="104172" custScaleY="145501">
        <dgm:presLayoutVars>
          <dgm:bulletEnabled val="1"/>
        </dgm:presLayoutVars>
      </dgm:prSet>
      <dgm:spPr/>
    </dgm:pt>
    <dgm:pt modelId="{712F71CC-5314-40B3-9898-D8DEBA86ED99}" type="pres">
      <dgm:prSet presAssocID="{A8A503F8-616F-445A-995A-C539C28D8ADA}" presName="sibTrans" presStyleLbl="sibTrans2D1" presStyleIdx="1" presStyleCnt="4"/>
      <dgm:spPr/>
    </dgm:pt>
    <dgm:pt modelId="{C4A80B3F-0554-4A5E-ABF4-CE0D7B237E2B}" type="pres">
      <dgm:prSet presAssocID="{A8A503F8-616F-445A-995A-C539C28D8ADA}" presName="connectorText" presStyleLbl="sibTrans2D1" presStyleIdx="1" presStyleCnt="4"/>
      <dgm:spPr/>
    </dgm:pt>
    <dgm:pt modelId="{F6E29C81-3C13-48B9-9C2F-1ED45244562B}" type="pres">
      <dgm:prSet presAssocID="{FE8A9434-0284-4DC9-ACD5-D98D757751CC}" presName="node" presStyleLbl="node1" presStyleIdx="2" presStyleCnt="5" custScaleY="149220">
        <dgm:presLayoutVars>
          <dgm:bulletEnabled val="1"/>
        </dgm:presLayoutVars>
      </dgm:prSet>
      <dgm:spPr/>
    </dgm:pt>
    <dgm:pt modelId="{E60B0400-5DA2-4AB3-B524-8C098132491C}" type="pres">
      <dgm:prSet presAssocID="{433C07A6-3021-4D97-8B98-3CE96CF88C31}" presName="sibTrans" presStyleLbl="sibTrans2D1" presStyleIdx="2" presStyleCnt="4"/>
      <dgm:spPr/>
    </dgm:pt>
    <dgm:pt modelId="{D6B6ED3F-FCA5-4473-B167-5AEA5F15C926}" type="pres">
      <dgm:prSet presAssocID="{433C07A6-3021-4D97-8B98-3CE96CF88C31}" presName="connectorText" presStyleLbl="sibTrans2D1" presStyleIdx="2" presStyleCnt="4"/>
      <dgm:spPr/>
    </dgm:pt>
    <dgm:pt modelId="{A166E6EE-25AD-4B5C-B7F7-171543C11A56}" type="pres">
      <dgm:prSet presAssocID="{766A43D8-C54C-4C9E-95DC-14D8E745A11D}" presName="node" presStyleLbl="node1" presStyleIdx="3" presStyleCnt="5" custScaleY="149220">
        <dgm:presLayoutVars>
          <dgm:bulletEnabled val="1"/>
        </dgm:presLayoutVars>
      </dgm:prSet>
      <dgm:spPr/>
    </dgm:pt>
    <dgm:pt modelId="{CC1E46C7-F005-4F84-83AD-271E582556A1}" type="pres">
      <dgm:prSet presAssocID="{B325C849-A0D2-417F-A590-1D6895EBC0FB}" presName="sibTrans" presStyleLbl="sibTrans2D1" presStyleIdx="3" presStyleCnt="4"/>
      <dgm:spPr/>
    </dgm:pt>
    <dgm:pt modelId="{45E73C28-1A0C-40B5-861E-5D736035D527}" type="pres">
      <dgm:prSet presAssocID="{B325C849-A0D2-417F-A590-1D6895EBC0FB}" presName="connectorText" presStyleLbl="sibTrans2D1" presStyleIdx="3" presStyleCnt="4"/>
      <dgm:spPr/>
    </dgm:pt>
    <dgm:pt modelId="{CAA102D0-618C-4A69-B27C-F9730D2B778B}" type="pres">
      <dgm:prSet presAssocID="{B1A10F6F-F584-4817-9F07-E6B606397BD4}" presName="node" presStyleLbl="node1" presStyleIdx="4" presStyleCnt="5" custScaleY="149220">
        <dgm:presLayoutVars>
          <dgm:bulletEnabled val="1"/>
        </dgm:presLayoutVars>
      </dgm:prSet>
      <dgm:spPr/>
    </dgm:pt>
  </dgm:ptLst>
  <dgm:cxnLst>
    <dgm:cxn modelId="{7B590901-F8CE-4A11-BE0C-A6DA578FB619}" type="presOf" srcId="{B325C849-A0D2-417F-A590-1D6895EBC0FB}" destId="{CC1E46C7-F005-4F84-83AD-271E582556A1}" srcOrd="0" destOrd="0" presId="urn:microsoft.com/office/officeart/2005/8/layout/process1"/>
    <dgm:cxn modelId="{D962EB0C-0B88-4F01-9726-AD07730FA2A0}" type="presOf" srcId="{080DCF08-9047-416B-96A4-BA4575E5EF66}" destId="{D23E7F6F-6FA8-42B2-8649-8FEECDCA4CB2}" srcOrd="0" destOrd="0" presId="urn:microsoft.com/office/officeart/2005/8/layout/process1"/>
    <dgm:cxn modelId="{FC8CC410-9417-4116-B5F7-5E2B3E5E042B}" type="presOf" srcId="{FE8A9434-0284-4DC9-ACD5-D98D757751CC}" destId="{F6E29C81-3C13-48B9-9C2F-1ED45244562B}" srcOrd="0" destOrd="0" presId="urn:microsoft.com/office/officeart/2005/8/layout/process1"/>
    <dgm:cxn modelId="{4ABE2119-EE15-4471-8D58-10042D9903CD}" srcId="{080DCF08-9047-416B-96A4-BA4575E5EF66}" destId="{B1A10F6F-F584-4817-9F07-E6B606397BD4}" srcOrd="4" destOrd="0" parTransId="{8C698FAE-86C2-4EBD-A033-58B0109C9599}" sibTransId="{A03814CE-EF20-4542-B752-006E2A2BE75C}"/>
    <dgm:cxn modelId="{691AB338-1A77-429D-9F17-4A8B9894391E}" type="presOf" srcId="{2CF7BAB7-96C6-43E5-BC4F-6E1E275D85BE}" destId="{6A542EBA-3BA9-419A-A21C-E496E90FC283}" srcOrd="0" destOrd="0" presId="urn:microsoft.com/office/officeart/2005/8/layout/process1"/>
    <dgm:cxn modelId="{606D8F3D-0960-4D52-BCFC-E8262BE0443E}" type="presOf" srcId="{74CFB732-49CE-4DFD-B509-21A10B93D534}" destId="{AE67D45B-1FFF-4DC2-B8DD-934AF28F7B05}" srcOrd="0" destOrd="0" presId="urn:microsoft.com/office/officeart/2005/8/layout/process1"/>
    <dgm:cxn modelId="{7BA50A6B-191A-4F29-AD7D-32B4BB86B0A6}" type="presOf" srcId="{B1A10F6F-F584-4817-9F07-E6B606397BD4}" destId="{CAA102D0-618C-4A69-B27C-F9730D2B778B}" srcOrd="0" destOrd="0" presId="urn:microsoft.com/office/officeart/2005/8/layout/process1"/>
    <dgm:cxn modelId="{8D358D81-4BBD-4CBB-9E2F-1E785D39748D}" srcId="{080DCF08-9047-416B-96A4-BA4575E5EF66}" destId="{18165C8B-D9C3-43EF-A1C0-F69120009002}" srcOrd="1" destOrd="0" parTransId="{FEB5AC24-3D01-438B-B536-CA41E120775B}" sibTransId="{A8A503F8-616F-445A-995A-C539C28D8ADA}"/>
    <dgm:cxn modelId="{7F8EFB81-E7BA-4729-B96A-BEC07C36155D}" srcId="{080DCF08-9047-416B-96A4-BA4575E5EF66}" destId="{FE8A9434-0284-4DC9-ACD5-D98D757751CC}" srcOrd="2" destOrd="0" parTransId="{01CBD94B-5261-435F-81F9-3C28A3325D92}" sibTransId="{433C07A6-3021-4D97-8B98-3CE96CF88C31}"/>
    <dgm:cxn modelId="{9320BF8C-40EB-463C-B5C0-04D6B8B6001B}" srcId="{080DCF08-9047-416B-96A4-BA4575E5EF66}" destId="{74CFB732-49CE-4DFD-B509-21A10B93D534}" srcOrd="0" destOrd="0" parTransId="{C203E340-FF12-4D99-9624-18C03C2F68A6}" sibTransId="{2CF7BAB7-96C6-43E5-BC4F-6E1E275D85BE}"/>
    <dgm:cxn modelId="{7CF5F39F-AF82-48FF-96C0-FEF1DE299DB5}" type="presOf" srcId="{2CF7BAB7-96C6-43E5-BC4F-6E1E275D85BE}" destId="{9B1FB3B1-35F9-4FA1-A1CF-419901F7AA0C}" srcOrd="1" destOrd="0" presId="urn:microsoft.com/office/officeart/2005/8/layout/process1"/>
    <dgm:cxn modelId="{748FC0A3-2EA8-4FE9-9934-152E17AB5ABD}" srcId="{080DCF08-9047-416B-96A4-BA4575E5EF66}" destId="{766A43D8-C54C-4C9E-95DC-14D8E745A11D}" srcOrd="3" destOrd="0" parTransId="{F6726397-B0B2-4EB3-A1ED-DC4380C60B93}" sibTransId="{B325C849-A0D2-417F-A590-1D6895EBC0FB}"/>
    <dgm:cxn modelId="{B5CB28A9-72F6-4CAE-BEC0-3D4F72487B1F}" type="presOf" srcId="{B325C849-A0D2-417F-A590-1D6895EBC0FB}" destId="{45E73C28-1A0C-40B5-861E-5D736035D527}" srcOrd="1" destOrd="0" presId="urn:microsoft.com/office/officeart/2005/8/layout/process1"/>
    <dgm:cxn modelId="{5A73F3AA-0135-45BF-90AD-ECA73C735D7A}" type="presOf" srcId="{18165C8B-D9C3-43EF-A1C0-F69120009002}" destId="{2EFCA5D8-7150-43FE-8E15-154415D09D26}" srcOrd="0" destOrd="0" presId="urn:microsoft.com/office/officeart/2005/8/layout/process1"/>
    <dgm:cxn modelId="{8E26A2B1-E37E-41F6-B4A8-4B1B9E64F111}" type="presOf" srcId="{433C07A6-3021-4D97-8B98-3CE96CF88C31}" destId="{D6B6ED3F-FCA5-4473-B167-5AEA5F15C926}" srcOrd="1" destOrd="0" presId="urn:microsoft.com/office/officeart/2005/8/layout/process1"/>
    <dgm:cxn modelId="{777730BB-12A3-487F-9DD8-B4BB4603F885}" type="presOf" srcId="{A8A503F8-616F-445A-995A-C539C28D8ADA}" destId="{C4A80B3F-0554-4A5E-ABF4-CE0D7B237E2B}" srcOrd="1" destOrd="0" presId="urn:microsoft.com/office/officeart/2005/8/layout/process1"/>
    <dgm:cxn modelId="{7E3A5FBC-A91C-48CE-9125-C280EED57BD8}" type="presOf" srcId="{433C07A6-3021-4D97-8B98-3CE96CF88C31}" destId="{E60B0400-5DA2-4AB3-B524-8C098132491C}" srcOrd="0" destOrd="0" presId="urn:microsoft.com/office/officeart/2005/8/layout/process1"/>
    <dgm:cxn modelId="{67093BD6-EF68-44F9-AB9D-303ED86A4159}" type="presOf" srcId="{766A43D8-C54C-4C9E-95DC-14D8E745A11D}" destId="{A166E6EE-25AD-4B5C-B7F7-171543C11A56}" srcOrd="0" destOrd="0" presId="urn:microsoft.com/office/officeart/2005/8/layout/process1"/>
    <dgm:cxn modelId="{E0B63BD6-2541-4235-B641-A2F5306CD179}" type="presOf" srcId="{A8A503F8-616F-445A-995A-C539C28D8ADA}" destId="{712F71CC-5314-40B3-9898-D8DEBA86ED99}" srcOrd="0" destOrd="0" presId="urn:microsoft.com/office/officeart/2005/8/layout/process1"/>
    <dgm:cxn modelId="{D0AD96F1-04D4-491B-8C10-4D7AB1A4EB66}" type="presParOf" srcId="{D23E7F6F-6FA8-42B2-8649-8FEECDCA4CB2}" destId="{AE67D45B-1FFF-4DC2-B8DD-934AF28F7B05}" srcOrd="0" destOrd="0" presId="urn:microsoft.com/office/officeart/2005/8/layout/process1"/>
    <dgm:cxn modelId="{4A9BC056-3250-4830-AAB8-D9F9034326DF}" type="presParOf" srcId="{D23E7F6F-6FA8-42B2-8649-8FEECDCA4CB2}" destId="{6A542EBA-3BA9-419A-A21C-E496E90FC283}" srcOrd="1" destOrd="0" presId="urn:microsoft.com/office/officeart/2005/8/layout/process1"/>
    <dgm:cxn modelId="{A1DFEC24-3CDB-416E-9084-808358065CF2}" type="presParOf" srcId="{6A542EBA-3BA9-419A-A21C-E496E90FC283}" destId="{9B1FB3B1-35F9-4FA1-A1CF-419901F7AA0C}" srcOrd="0" destOrd="0" presId="urn:microsoft.com/office/officeart/2005/8/layout/process1"/>
    <dgm:cxn modelId="{5A66FE30-E9F4-4C84-B59C-9859B358F8FC}" type="presParOf" srcId="{D23E7F6F-6FA8-42B2-8649-8FEECDCA4CB2}" destId="{2EFCA5D8-7150-43FE-8E15-154415D09D26}" srcOrd="2" destOrd="0" presId="urn:microsoft.com/office/officeart/2005/8/layout/process1"/>
    <dgm:cxn modelId="{22364172-9D4B-4BD0-A65D-32F299A178C7}" type="presParOf" srcId="{D23E7F6F-6FA8-42B2-8649-8FEECDCA4CB2}" destId="{712F71CC-5314-40B3-9898-D8DEBA86ED99}" srcOrd="3" destOrd="0" presId="urn:microsoft.com/office/officeart/2005/8/layout/process1"/>
    <dgm:cxn modelId="{F4347EE3-5091-4658-8526-6FBE919DBFB2}" type="presParOf" srcId="{712F71CC-5314-40B3-9898-D8DEBA86ED99}" destId="{C4A80B3F-0554-4A5E-ABF4-CE0D7B237E2B}" srcOrd="0" destOrd="0" presId="urn:microsoft.com/office/officeart/2005/8/layout/process1"/>
    <dgm:cxn modelId="{09DDC099-CCBE-46C2-92D3-062B511F9E1F}" type="presParOf" srcId="{D23E7F6F-6FA8-42B2-8649-8FEECDCA4CB2}" destId="{F6E29C81-3C13-48B9-9C2F-1ED45244562B}" srcOrd="4" destOrd="0" presId="urn:microsoft.com/office/officeart/2005/8/layout/process1"/>
    <dgm:cxn modelId="{5840639A-2FFB-4F4A-A80D-0183E4EA8A77}" type="presParOf" srcId="{D23E7F6F-6FA8-42B2-8649-8FEECDCA4CB2}" destId="{E60B0400-5DA2-4AB3-B524-8C098132491C}" srcOrd="5" destOrd="0" presId="urn:microsoft.com/office/officeart/2005/8/layout/process1"/>
    <dgm:cxn modelId="{E06B258A-EB79-4204-939F-0833918A22B9}" type="presParOf" srcId="{E60B0400-5DA2-4AB3-B524-8C098132491C}" destId="{D6B6ED3F-FCA5-4473-B167-5AEA5F15C926}" srcOrd="0" destOrd="0" presId="urn:microsoft.com/office/officeart/2005/8/layout/process1"/>
    <dgm:cxn modelId="{2FA25C74-98D5-4EC4-8F36-6633EB386099}" type="presParOf" srcId="{D23E7F6F-6FA8-42B2-8649-8FEECDCA4CB2}" destId="{A166E6EE-25AD-4B5C-B7F7-171543C11A56}" srcOrd="6" destOrd="0" presId="urn:microsoft.com/office/officeart/2005/8/layout/process1"/>
    <dgm:cxn modelId="{DF89EB3E-45D4-40A3-91F7-43B65743B202}" type="presParOf" srcId="{D23E7F6F-6FA8-42B2-8649-8FEECDCA4CB2}" destId="{CC1E46C7-F005-4F84-83AD-271E582556A1}" srcOrd="7" destOrd="0" presId="urn:microsoft.com/office/officeart/2005/8/layout/process1"/>
    <dgm:cxn modelId="{601D50F3-B470-4AAE-9D3E-E1691353C596}" type="presParOf" srcId="{CC1E46C7-F005-4F84-83AD-271E582556A1}" destId="{45E73C28-1A0C-40B5-861E-5D736035D527}" srcOrd="0" destOrd="0" presId="urn:microsoft.com/office/officeart/2005/8/layout/process1"/>
    <dgm:cxn modelId="{65F981C0-17E7-43E8-AC63-CB485B539729}" type="presParOf" srcId="{D23E7F6F-6FA8-42B2-8649-8FEECDCA4CB2}" destId="{CAA102D0-618C-4A69-B27C-F9730D2B778B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67D45B-1FFF-4DC2-B8DD-934AF28F7B05}">
      <dsp:nvSpPr>
        <dsp:cNvPr id="0" name=""/>
        <dsp:cNvSpPr/>
      </dsp:nvSpPr>
      <dsp:spPr>
        <a:xfrm>
          <a:off x="6540" y="0"/>
          <a:ext cx="1714370" cy="285342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앱에서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신호 전달</a:t>
          </a:r>
          <a:endParaRPr lang="en-US" altLang="ko-KR" sz="1700" b="1" kern="1200" dirty="0"/>
        </a:p>
      </dsp:txBody>
      <dsp:txXfrm>
        <a:off x="56752" y="50212"/>
        <a:ext cx="1613946" cy="2752998"/>
      </dsp:txXfrm>
    </dsp:sp>
    <dsp:sp modelId="{6A542EBA-3BA9-419A-A21C-E496E90FC283}">
      <dsp:nvSpPr>
        <dsp:cNvPr id="0" name=""/>
        <dsp:cNvSpPr/>
      </dsp:nvSpPr>
      <dsp:spPr>
        <a:xfrm>
          <a:off x="1892348" y="1214129"/>
          <a:ext cx="363446" cy="425163"/>
        </a:xfrm>
        <a:prstGeom prst="rightArrow">
          <a:avLst>
            <a:gd name="adj1" fmla="val 60000"/>
            <a:gd name="adj2" fmla="val 50000"/>
          </a:avLst>
        </a:prstGeom>
        <a:solidFill>
          <a:srgbClr val="6497B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1892348" y="1299162"/>
        <a:ext cx="254412" cy="255097"/>
      </dsp:txXfrm>
    </dsp:sp>
    <dsp:sp modelId="{2EFCA5D8-7150-43FE-8E15-154415D09D26}">
      <dsp:nvSpPr>
        <dsp:cNvPr id="0" name=""/>
        <dsp:cNvSpPr/>
      </dsp:nvSpPr>
      <dsp:spPr>
        <a:xfrm>
          <a:off x="2406659" y="35557"/>
          <a:ext cx="1785893" cy="278230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블루투스를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통해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b="1" kern="1200" dirty="0"/>
            <a:t>MCU</a:t>
          </a:r>
          <a:r>
            <a:rPr lang="ko-KR" altLang="en-US" sz="1700" b="1" kern="1200" dirty="0"/>
            <a:t>에 보냄</a:t>
          </a:r>
          <a:endParaRPr lang="en-US" altLang="ko-KR" sz="1700" b="1" kern="1200" dirty="0"/>
        </a:p>
      </dsp:txBody>
      <dsp:txXfrm>
        <a:off x="2458966" y="87864"/>
        <a:ext cx="1681279" cy="2677692"/>
      </dsp:txXfrm>
    </dsp:sp>
    <dsp:sp modelId="{712F71CC-5314-40B3-9898-D8DEBA86ED99}">
      <dsp:nvSpPr>
        <dsp:cNvPr id="0" name=""/>
        <dsp:cNvSpPr/>
      </dsp:nvSpPr>
      <dsp:spPr>
        <a:xfrm>
          <a:off x="4363990" y="1214129"/>
          <a:ext cx="363446" cy="425163"/>
        </a:xfrm>
        <a:prstGeom prst="rightArrow">
          <a:avLst>
            <a:gd name="adj1" fmla="val 60000"/>
            <a:gd name="adj2" fmla="val 50000"/>
          </a:avLst>
        </a:prstGeom>
        <a:solidFill>
          <a:srgbClr val="6497B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4363990" y="1299162"/>
        <a:ext cx="254412" cy="255097"/>
      </dsp:txXfrm>
    </dsp:sp>
    <dsp:sp modelId="{F6E29C81-3C13-48B9-9C2F-1ED45244562B}">
      <dsp:nvSpPr>
        <dsp:cNvPr id="0" name=""/>
        <dsp:cNvSpPr/>
      </dsp:nvSpPr>
      <dsp:spPr>
        <a:xfrm>
          <a:off x="4878301" y="0"/>
          <a:ext cx="1714370" cy="285342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b="1" kern="1200" dirty="0"/>
            <a:t>MCU</a:t>
          </a:r>
          <a:r>
            <a:rPr lang="ko-KR" altLang="en-US" sz="1700" b="1" kern="1200" dirty="0"/>
            <a:t>에서 </a:t>
          </a:r>
          <a:r>
            <a:rPr lang="en-US" altLang="ko-KR" sz="1700" b="1" kern="1200" dirty="0"/>
            <a:t>PWM</a:t>
          </a:r>
          <a:r>
            <a:rPr lang="ko-KR" altLang="en-US" sz="1700" b="1" kern="1200" dirty="0"/>
            <a:t>을 사용</a:t>
          </a:r>
          <a:r>
            <a:rPr lang="en-US" altLang="ko-KR" sz="1700" b="1" kern="1200" dirty="0"/>
            <a:t>,</a:t>
          </a: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모터 제어</a:t>
          </a:r>
          <a:endParaRPr lang="en-US" altLang="ko-KR" sz="1700" b="1" kern="1200" dirty="0"/>
        </a:p>
      </dsp:txBody>
      <dsp:txXfrm>
        <a:off x="4928513" y="50212"/>
        <a:ext cx="1613946" cy="2752998"/>
      </dsp:txXfrm>
    </dsp:sp>
    <dsp:sp modelId="{E60B0400-5DA2-4AB3-B524-8C098132491C}">
      <dsp:nvSpPr>
        <dsp:cNvPr id="0" name=""/>
        <dsp:cNvSpPr/>
      </dsp:nvSpPr>
      <dsp:spPr>
        <a:xfrm>
          <a:off x="6764109" y="1214129"/>
          <a:ext cx="363446" cy="425163"/>
        </a:xfrm>
        <a:prstGeom prst="rightArrow">
          <a:avLst>
            <a:gd name="adj1" fmla="val 60000"/>
            <a:gd name="adj2" fmla="val 50000"/>
          </a:avLst>
        </a:prstGeom>
        <a:solidFill>
          <a:srgbClr val="6497B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6764109" y="1299162"/>
        <a:ext cx="254412" cy="255097"/>
      </dsp:txXfrm>
    </dsp:sp>
    <dsp:sp modelId="{A166E6EE-25AD-4B5C-B7F7-171543C11A56}">
      <dsp:nvSpPr>
        <dsp:cNvPr id="0" name=""/>
        <dsp:cNvSpPr/>
      </dsp:nvSpPr>
      <dsp:spPr>
        <a:xfrm>
          <a:off x="7278420" y="0"/>
          <a:ext cx="1714370" cy="285342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초음파 센서를</a:t>
          </a:r>
          <a:endParaRPr lang="en-US" altLang="ko-KR" sz="1700" b="1" kern="1200" dirty="0">
            <a:latin typeface="+mn-ea"/>
            <a:ea typeface="+mn-ea"/>
          </a:endParaRP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사용하여</a:t>
          </a:r>
          <a:endParaRPr lang="en-US" altLang="ko-KR" sz="1700" b="1" kern="1200" dirty="0">
            <a:latin typeface="+mn-ea"/>
            <a:ea typeface="+mn-ea"/>
          </a:endParaRP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장애물과 </a:t>
          </a:r>
          <a:endParaRPr lang="en-US" altLang="ko-KR" sz="1700" b="1" kern="1200" dirty="0">
            <a:latin typeface="+mn-ea"/>
            <a:ea typeface="+mn-ea"/>
          </a:endParaRP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거리 측정</a:t>
          </a:r>
          <a:endParaRPr lang="en-US" altLang="ko-KR" sz="1700" b="1" kern="1200" dirty="0">
            <a:latin typeface="+mn-ea"/>
            <a:ea typeface="+mn-ea"/>
          </a:endParaRP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일정거리 이상 가까워 지면</a:t>
          </a:r>
          <a:endParaRPr lang="en-US" altLang="ko-KR" sz="1700" b="1" kern="1200" dirty="0">
            <a:latin typeface="+mn-ea"/>
            <a:ea typeface="+mn-ea"/>
          </a:endParaRPr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>
              <a:latin typeface="+mn-ea"/>
              <a:ea typeface="+mn-ea"/>
            </a:rPr>
            <a:t>후진</a:t>
          </a:r>
          <a:endParaRPr lang="ko-KR" altLang="en-US" sz="1700" b="1" kern="1200" dirty="0"/>
        </a:p>
      </dsp:txBody>
      <dsp:txXfrm>
        <a:off x="7328632" y="50212"/>
        <a:ext cx="1613946" cy="2752998"/>
      </dsp:txXfrm>
    </dsp:sp>
    <dsp:sp modelId="{CC1E46C7-F005-4F84-83AD-271E582556A1}">
      <dsp:nvSpPr>
        <dsp:cNvPr id="0" name=""/>
        <dsp:cNvSpPr/>
      </dsp:nvSpPr>
      <dsp:spPr>
        <a:xfrm>
          <a:off x="9164227" y="1214129"/>
          <a:ext cx="363446" cy="425163"/>
        </a:xfrm>
        <a:prstGeom prst="rightArrow">
          <a:avLst>
            <a:gd name="adj1" fmla="val 60000"/>
            <a:gd name="adj2" fmla="val 50000"/>
          </a:avLst>
        </a:prstGeom>
        <a:solidFill>
          <a:srgbClr val="6497B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9164227" y="1299162"/>
        <a:ext cx="254412" cy="255097"/>
      </dsp:txXfrm>
    </dsp:sp>
    <dsp:sp modelId="{CAA102D0-618C-4A69-B27C-F9730D2B778B}">
      <dsp:nvSpPr>
        <dsp:cNvPr id="0" name=""/>
        <dsp:cNvSpPr/>
      </dsp:nvSpPr>
      <dsp:spPr>
        <a:xfrm>
          <a:off x="9678538" y="0"/>
          <a:ext cx="1714370" cy="285342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장애물과 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일정 거리가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유지 되면</a:t>
          </a:r>
          <a:endParaRPr lang="en-US" altLang="ko-KR" sz="1700" b="1" kern="1200" dirty="0"/>
        </a:p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b="1" kern="1200" dirty="0"/>
            <a:t>앱을 통한 제어</a:t>
          </a:r>
        </a:p>
      </dsp:txBody>
      <dsp:txXfrm>
        <a:off x="9728750" y="50212"/>
        <a:ext cx="1613946" cy="27529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C85567D-AB5D-4AC7-81EF-B47DBFAE57A2}" type="datetimeFigureOut">
              <a:rPr lang="ko-KR" altLang="en-US" smtClean="0"/>
              <a:pPr/>
              <a:t>2022-05-31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FC05B24-248A-42BE-A553-D13EA5F4B5A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95"/>
          </a:solidFill>
          <a:ln>
            <a:solidFill>
              <a:srgbClr val="0070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063CC7-17D1-4EB3-A11F-8A221EB3B64A}"/>
              </a:ext>
            </a:extLst>
          </p:cNvPr>
          <p:cNvSpPr txBox="1"/>
          <p:nvPr/>
        </p:nvSpPr>
        <p:spPr>
          <a:xfrm>
            <a:off x="5289821" y="2727295"/>
            <a:ext cx="16123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1">
              <a:lnSpc>
                <a:spcPct val="100000"/>
              </a:lnSpc>
            </a:pPr>
            <a:r>
              <a:rPr lang="en-US" altLang="ko-KR" sz="3600" b="0" dirty="0"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RC Car</a:t>
            </a:r>
            <a:endParaRPr lang="ko-KR" altLang="en-US" sz="3600" b="0" dirty="0">
              <a:latin typeface="맑은 고딕" panose="020B0503020000020004" pitchFamily="50" charset="-127"/>
              <a:ea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0D5834A-09A6-409B-946A-8800F2F1EF55}"/>
              </a:ext>
            </a:extLst>
          </p:cNvPr>
          <p:cNvCxnSpPr>
            <a:cxnSpLocks/>
          </p:cNvCxnSpPr>
          <p:nvPr/>
        </p:nvCxnSpPr>
        <p:spPr>
          <a:xfrm>
            <a:off x="3862055" y="2089070"/>
            <a:ext cx="44678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EA42ACD-9E93-40E2-814B-6752F48316A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5A0D8D6-ED88-4150-8BD9-55D4F5BF1C1E}"/>
              </a:ext>
            </a:extLst>
          </p:cNvPr>
          <p:cNvSpPr txBox="1"/>
          <p:nvPr/>
        </p:nvSpPr>
        <p:spPr>
          <a:xfrm>
            <a:off x="5199763" y="4346555"/>
            <a:ext cx="1792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Snslab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최영광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2817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20521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앱  소스 코드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99060" y="100342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9,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486C985-6781-EE2F-D5D4-7EE98A6BE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94" y="1692534"/>
            <a:ext cx="6513607" cy="451793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8148410-C33A-766B-F709-49C6946EE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3790" y="4293760"/>
            <a:ext cx="4292082" cy="191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31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FA19436-3B40-26F9-8750-C6493ADD6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258" y="635070"/>
            <a:ext cx="6925642" cy="169699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FA9C2B4-3DA7-8065-9772-C82B180A6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251" y="2299400"/>
            <a:ext cx="7335274" cy="400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71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AFEA5FE-77CD-5B89-FEB8-33AA204C0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192" y="480527"/>
            <a:ext cx="9486589" cy="589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55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2F4BF8F-A970-272B-04C5-F9070DDBB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60" y="769534"/>
            <a:ext cx="5739440" cy="378870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E8B1366-E2EE-81C8-FCFF-F87EFDEBB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69534"/>
            <a:ext cx="5739440" cy="367726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FD42461-6E39-0406-2D85-D36A73A3E1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049" y="4522964"/>
            <a:ext cx="5029902" cy="179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089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5BB1DD-9FF7-52F1-DB9B-140225E16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" y="662473"/>
            <a:ext cx="5995858" cy="564684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0119BCD-06AF-AAD6-1629-28EF80159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918" y="662473"/>
            <a:ext cx="5997481" cy="564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284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0F2F5B-CC32-7536-D284-7EA4E4BE4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" y="699797"/>
            <a:ext cx="6039693" cy="560952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3201E41-6D81-C7EF-42A0-E6B0EDB58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699795"/>
            <a:ext cx="5944430" cy="560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410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15552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소스 코드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104449" y="101639"/>
            <a:ext cx="98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13,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3D89CC0-276D-DA89-1434-3422A56D1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784" y="1334002"/>
            <a:ext cx="4818078" cy="470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97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98A914B-0769-07AA-5151-C96D3ED04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720" y="176169"/>
            <a:ext cx="8434937" cy="668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798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F495E31-A8BC-4CFC-19C7-5487FC2BA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638" y="363894"/>
            <a:ext cx="7102444" cy="613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055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322DA73-0421-312D-602E-D8875AC6E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118" y="261495"/>
            <a:ext cx="6733715" cy="633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013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942216" y="1075395"/>
            <a:ext cx="3818468" cy="2879835"/>
            <a:chOff x="619016" y="2146300"/>
            <a:chExt cx="3818468" cy="503038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D65EFFB-77B3-4093-9EBE-5BC7CD9D594B}"/>
                </a:ext>
              </a:extLst>
            </p:cNvPr>
            <p:cNvGrpSpPr/>
            <p:nvPr/>
          </p:nvGrpSpPr>
          <p:grpSpPr>
            <a:xfrm>
              <a:off x="619016" y="2146300"/>
              <a:ext cx="1513092" cy="858203"/>
              <a:chOff x="294640" y="3596640"/>
              <a:chExt cx="1513092" cy="858203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4775390-ADD7-4C94-8805-D912724ABC3E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8582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4461C2D-7B54-4B3D-9449-360FD650556A}"/>
                  </a:ext>
                </a:extLst>
              </p:cNvPr>
              <p:cNvSpPr txBox="1"/>
              <p:nvPr/>
            </p:nvSpPr>
            <p:spPr>
              <a:xfrm>
                <a:off x="943393" y="3760861"/>
                <a:ext cx="864339" cy="6343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개요</a:t>
                </a: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CF3CB36-97CB-4B01-AB5E-847ED38F7969}"/>
                </a:ext>
              </a:extLst>
            </p:cNvPr>
            <p:cNvGrpSpPr/>
            <p:nvPr/>
          </p:nvGrpSpPr>
          <p:grpSpPr>
            <a:xfrm>
              <a:off x="619016" y="3137138"/>
              <a:ext cx="2192765" cy="1092110"/>
              <a:chOff x="294640" y="3596640"/>
              <a:chExt cx="2192765" cy="1092110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D33E10E-6802-4565-A9E8-5457EEEB6662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8582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2.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FC73533-A9D9-4EEB-A800-80F0AD62009F}"/>
                  </a:ext>
                </a:extLst>
              </p:cNvPr>
              <p:cNvSpPr txBox="1"/>
              <p:nvPr/>
            </p:nvSpPr>
            <p:spPr>
              <a:xfrm>
                <a:off x="943393" y="3774810"/>
                <a:ext cx="1544012" cy="9139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블록선도</a:t>
                </a: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619016" y="4127977"/>
              <a:ext cx="615874" cy="8582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</a:t>
              </a:r>
              <a:endParaRPr lang="ko-KR" altLang="en-US" sz="4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00D1E44C-6008-4F6E-880B-4E8105F0CF77}"/>
                </a:ext>
              </a:extLst>
            </p:cNvPr>
            <p:cNvGrpSpPr/>
            <p:nvPr/>
          </p:nvGrpSpPr>
          <p:grpSpPr>
            <a:xfrm>
              <a:off x="619016" y="4284631"/>
              <a:ext cx="2309786" cy="1692386"/>
              <a:chOff x="294640" y="2762457"/>
              <a:chExt cx="2309786" cy="1692386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CC6CD2E-3CC1-4835-B282-AE92CEFFFE97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8582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C245155-BF92-4471-AC62-A87A47A31390}"/>
                  </a:ext>
                </a:extLst>
              </p:cNvPr>
              <p:cNvSpPr txBox="1"/>
              <p:nvPr/>
            </p:nvSpPr>
            <p:spPr>
              <a:xfrm>
                <a:off x="953012" y="2762457"/>
                <a:ext cx="1651414" cy="8995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사용 부품</a:t>
                </a: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00D1E44C-6008-4F6E-880B-4E8105F0CF77}"/>
                </a:ext>
              </a:extLst>
            </p:cNvPr>
            <p:cNvGrpSpPr/>
            <p:nvPr/>
          </p:nvGrpSpPr>
          <p:grpSpPr>
            <a:xfrm>
              <a:off x="619016" y="6109650"/>
              <a:ext cx="3818468" cy="1067038"/>
              <a:chOff x="294640" y="3596640"/>
              <a:chExt cx="3818468" cy="106703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CC6CD2E-3CC1-4835-B282-AE92CEFFFE97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8582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C245155-BF92-4471-AC62-A87A47A31390}"/>
                  </a:ext>
                </a:extLst>
              </p:cNvPr>
              <p:cNvSpPr txBox="1"/>
              <p:nvPr/>
            </p:nvSpPr>
            <p:spPr>
              <a:xfrm>
                <a:off x="953012" y="3749737"/>
                <a:ext cx="3160096" cy="9139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30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블루투스 모듈 </a:t>
                </a:r>
                <a:r>
                  <a:rPr lang="en-US" altLang="ko-KR" sz="2800" spc="-30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(BT-06)</a:t>
                </a:r>
                <a:endPara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5B5BDFAE-0E7A-44D0-8E15-5C4122312B6F}"/>
              </a:ext>
            </a:extLst>
          </p:cNvPr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DB8A484F-77D8-4672-BDE9-305144287FD7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BAC4102-5ABA-4046-A11E-566E4F5794E6}"/>
                </a:ext>
              </a:extLst>
            </p:cNvPr>
            <p:cNvSpPr txBox="1"/>
            <p:nvPr/>
          </p:nvSpPr>
          <p:spPr>
            <a:xfrm>
              <a:off x="875104" y="246092"/>
              <a:ext cx="92845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목차</a:t>
              </a: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719FB1FE-835A-4515-BDB7-88CD5982F80C}"/>
              </a:ext>
            </a:extLst>
          </p:cNvPr>
          <p:cNvSpPr txBox="1"/>
          <p:nvPr/>
        </p:nvSpPr>
        <p:spPr>
          <a:xfrm>
            <a:off x="1558090" y="2832964"/>
            <a:ext cx="3280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초음파 센서 </a:t>
            </a:r>
            <a:r>
              <a:rPr lang="en-US" altLang="ko-KR" sz="2800" spc="-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(HC-SR04)</a:t>
            </a:r>
            <a:endParaRPr lang="ko-KR" altLang="en-US" sz="2800" spc="-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9D1AA2D-B266-1233-9EC9-2E8DC6DFDBE0}"/>
              </a:ext>
            </a:extLst>
          </p:cNvPr>
          <p:cNvGrpSpPr/>
          <p:nvPr/>
        </p:nvGrpSpPr>
        <p:grpSpPr>
          <a:xfrm>
            <a:off x="942216" y="3866236"/>
            <a:ext cx="5108628" cy="2301765"/>
            <a:chOff x="619016" y="2146300"/>
            <a:chExt cx="5108628" cy="4189601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E377EB75-1CAF-2E80-CCBC-137A8155DB56}"/>
                </a:ext>
              </a:extLst>
            </p:cNvPr>
            <p:cNvGrpSpPr/>
            <p:nvPr/>
          </p:nvGrpSpPr>
          <p:grpSpPr>
            <a:xfrm>
              <a:off x="619016" y="2146300"/>
              <a:ext cx="5108628" cy="1217085"/>
              <a:chOff x="294640" y="3596640"/>
              <a:chExt cx="5108628" cy="1217085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340FF95-6487-E3F3-83EF-E747D19B5C07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12170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6.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8ED3349C-E16B-9641-D332-595C6B709F27}"/>
                  </a:ext>
                </a:extLst>
              </p:cNvPr>
              <p:cNvSpPr txBox="1"/>
              <p:nvPr/>
            </p:nvSpPr>
            <p:spPr>
              <a:xfrm>
                <a:off x="943393" y="3760861"/>
                <a:ext cx="4459875" cy="9523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앱 디자인 화면 및 작동 영상</a:t>
                </a: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D9D30618-D3AA-0E62-300C-74AA5588227B}"/>
                </a:ext>
              </a:extLst>
            </p:cNvPr>
            <p:cNvGrpSpPr/>
            <p:nvPr/>
          </p:nvGrpSpPr>
          <p:grpSpPr>
            <a:xfrm>
              <a:off x="619016" y="3137138"/>
              <a:ext cx="2747404" cy="1217086"/>
              <a:chOff x="294640" y="3596640"/>
              <a:chExt cx="2747404" cy="1217086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E897751-7598-8F9D-F1A8-E51A38B0411D}"/>
                  </a:ext>
                </a:extLst>
              </p:cNvPr>
              <p:cNvSpPr txBox="1"/>
              <p:nvPr/>
            </p:nvSpPr>
            <p:spPr>
              <a:xfrm>
                <a:off x="294640" y="3596640"/>
                <a:ext cx="615874" cy="12170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7.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7E7EE4F9-12B8-4D38-13F4-5048252A086C}"/>
                  </a:ext>
                </a:extLst>
              </p:cNvPr>
              <p:cNvSpPr txBox="1"/>
              <p:nvPr/>
            </p:nvSpPr>
            <p:spPr>
              <a:xfrm>
                <a:off x="943393" y="3774811"/>
                <a:ext cx="2098651" cy="9523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앱 소스 코드</a:t>
                </a:r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A5B5D32-0635-B022-2263-30E1C1487F15}"/>
                </a:ext>
              </a:extLst>
            </p:cNvPr>
            <p:cNvSpPr txBox="1"/>
            <p:nvPr/>
          </p:nvSpPr>
          <p:spPr>
            <a:xfrm>
              <a:off x="619016" y="4127976"/>
              <a:ext cx="615874" cy="12170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8.</a:t>
              </a:r>
              <a:endParaRPr lang="ko-KR" altLang="en-US" sz="4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76DE6A26-33AD-5151-75CD-1FCDC797768F}"/>
                </a:ext>
              </a:extLst>
            </p:cNvPr>
            <p:cNvGrpSpPr/>
            <p:nvPr/>
          </p:nvGrpSpPr>
          <p:grpSpPr>
            <a:xfrm>
              <a:off x="619016" y="4284631"/>
              <a:ext cx="1862548" cy="2051270"/>
              <a:chOff x="294640" y="2762457"/>
              <a:chExt cx="1862548" cy="2051270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6DB84A4-7FC9-5FBE-9811-352091619845}"/>
                  </a:ext>
                </a:extLst>
              </p:cNvPr>
              <p:cNvSpPr txBox="1"/>
              <p:nvPr/>
            </p:nvSpPr>
            <p:spPr>
              <a:xfrm>
                <a:off x="294640" y="3596641"/>
                <a:ext cx="615874" cy="12170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accen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9.</a:t>
                </a:r>
                <a:endParaRPr lang="ko-KR" altLang="en-US" sz="40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1B6682E-2719-CE93-DDA0-14E6770815FB}"/>
                  </a:ext>
                </a:extLst>
              </p:cNvPr>
              <p:cNvSpPr txBox="1"/>
              <p:nvPr/>
            </p:nvSpPr>
            <p:spPr>
              <a:xfrm>
                <a:off x="953012" y="2762457"/>
                <a:ext cx="1204176" cy="8995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회로도</a:t>
                </a:r>
              </a:p>
            </p:txBody>
          </p:sp>
        </p:grp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FC4FE1A2-A7D6-3D42-A8D2-274F7A619BC9}"/>
              </a:ext>
            </a:extLst>
          </p:cNvPr>
          <p:cNvSpPr txBox="1"/>
          <p:nvPr/>
        </p:nvSpPr>
        <p:spPr>
          <a:xfrm>
            <a:off x="1600588" y="561975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소스 코드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02DBA2C-E925-6EB6-FD48-98E5FA1DDCC7}"/>
              </a:ext>
            </a:extLst>
          </p:cNvPr>
          <p:cNvSpPr txBox="1"/>
          <p:nvPr/>
        </p:nvSpPr>
        <p:spPr>
          <a:xfrm>
            <a:off x="666910" y="6142977"/>
            <a:ext cx="9124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</a:t>
            </a:r>
            <a:endParaRPr lang="ko-KR" altLang="en-US" sz="4000" b="1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7D1185F-BB48-0590-6F67-8C26F20AE20E}"/>
              </a:ext>
            </a:extLst>
          </p:cNvPr>
          <p:cNvSpPr txBox="1"/>
          <p:nvPr/>
        </p:nvSpPr>
        <p:spPr>
          <a:xfrm>
            <a:off x="1629601" y="6227468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작동 영상</a:t>
            </a:r>
          </a:p>
        </p:txBody>
      </p:sp>
    </p:spTree>
    <p:extLst>
      <p:ext uri="{BB962C8B-B14F-4D97-AF65-F5344CB8AC3E}">
        <p14:creationId xmlns:p14="http://schemas.microsoft.com/office/powerpoint/2010/main" val="4023700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D4DB1C8-8F0F-6425-E012-1F4455E9E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673" y="556811"/>
            <a:ext cx="5961298" cy="574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559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08660" y="311000"/>
              <a:ext cx="15552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작동 영상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104449" y="101639"/>
            <a:ext cx="98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16,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비디오 3">
            <a:hlinkClick r:id="" action="ppaction://media"/>
            <a:extLst>
              <a:ext uri="{FF2B5EF4-FFF2-40B4-BE49-F238E27FC236}">
                <a16:creationId xmlns:a16="http://schemas.microsoft.com/office/drawing/2014/main" id="{D60B9B38-F4F3-FC0E-CC4A-0510D3E03F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6009" y="1105950"/>
            <a:ext cx="9144000" cy="544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88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08660" y="311000"/>
              <a:ext cx="15552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작동 영상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104449" y="101639"/>
            <a:ext cx="98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16,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7E846D-FC06-9F20-D195-2A922499CBA4}"/>
              </a:ext>
            </a:extLst>
          </p:cNvPr>
          <p:cNvSpPr/>
          <p:nvPr/>
        </p:nvSpPr>
        <p:spPr>
          <a:xfrm>
            <a:off x="0" y="6309320"/>
            <a:ext cx="9144000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RC레일">
            <a:hlinkClick r:id="" action="ppaction://media"/>
            <a:extLst>
              <a:ext uri="{FF2B5EF4-FFF2-40B4-BE49-F238E27FC236}">
                <a16:creationId xmlns:a16="http://schemas.microsoft.com/office/drawing/2014/main" id="{CEA22B6F-E48B-A1EB-445D-74D2D37C8C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0167" y="1287624"/>
            <a:ext cx="8834093" cy="509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83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95"/>
          </a:solidFill>
          <a:ln>
            <a:solidFill>
              <a:srgbClr val="0070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A374C0-C1EE-4694-9787-E3A2D1725D20}"/>
              </a:ext>
            </a:extLst>
          </p:cNvPr>
          <p:cNvSpPr txBox="1"/>
          <p:nvPr/>
        </p:nvSpPr>
        <p:spPr>
          <a:xfrm>
            <a:off x="4210708" y="2321004"/>
            <a:ext cx="377058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</a:t>
            </a:r>
            <a:r>
              <a:rPr lang="en-US" altLang="ko-KR" sz="8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&amp;</a:t>
            </a:r>
            <a:r>
              <a:rPr lang="en-US" altLang="ko-KR" sz="13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endParaRPr lang="ko-KR" altLang="en-US" sz="13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8071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25FDCC-1B98-4581-9C7B-0D42C7918E91}"/>
              </a:ext>
            </a:extLst>
          </p:cNvPr>
          <p:cNvSpPr txBox="1"/>
          <p:nvPr/>
        </p:nvSpPr>
        <p:spPr>
          <a:xfrm>
            <a:off x="3689441" y="3075057"/>
            <a:ext cx="48131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spc="-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4000" spc="-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4000" spc="-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7737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940A4140-46C4-4B11-8F9B-A427C857D3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593916"/>
              </p:ext>
            </p:extLst>
          </p:nvPr>
        </p:nvGraphicFramePr>
        <p:xfrm>
          <a:off x="98739" y="2444534"/>
          <a:ext cx="11984404" cy="370234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70054">
                  <a:extLst>
                    <a:ext uri="{9D8B030D-6E8A-4147-A177-3AD203B41FA5}">
                      <a16:colId xmlns:a16="http://schemas.microsoft.com/office/drawing/2014/main" val="3579928751"/>
                    </a:ext>
                  </a:extLst>
                </a:gridCol>
                <a:gridCol w="3089749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7124601">
                  <a:extLst>
                    <a:ext uri="{9D8B030D-6E8A-4147-A177-3AD203B41FA5}">
                      <a16:colId xmlns:a16="http://schemas.microsoft.com/office/drawing/2014/main" val="2396673005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E325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spc="-15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명칭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E325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spc="-15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특징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E325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 Car</a:t>
                      </a:r>
                      <a:endParaRPr lang="ko-KR" altLang="en-US" sz="2000" b="0" spc="-15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차체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조종 방법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삼륜차 형태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전륜 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볼 캐스터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후륜 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모터를 단 바퀴 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</a:t>
                      </a:r>
                      <a:endParaRPr lang="en-US" altLang="ko-KR" sz="2000" b="0" spc="-15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두 바퀴가 각각 독립적으로 좌우로 움직임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움직임 조정은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앱에서 블루투스 모듈을 통해 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ATmega128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로 송신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, ATmega128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에서 수신하여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+mn-lt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좌우 모터를 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PWM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을 이용해 속도를 가변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2000" b="0" spc="-15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771616"/>
                  </a:ext>
                </a:extLst>
              </a:tr>
              <a:tr h="255036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spc="-150" dirty="0">
                          <a:solidFill>
                            <a:srgbClr val="FF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적외선 광 센서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Application</a:t>
                      </a:r>
                      <a:endParaRPr lang="ko-KR" altLang="en-US" sz="2000" b="0" spc="-150" dirty="0">
                        <a:solidFill>
                          <a:schemeClr val="tx1"/>
                        </a:solidFill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2000" b="0" spc="-15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앱인벤터 사용하여 방향 제어 앱 개발</a:t>
                      </a:r>
                      <a:r>
                        <a:rPr lang="en-US" altLang="ko-KR" sz="2000" b="0" spc="-150">
                          <a:solidFill>
                            <a:schemeClr val="tx1"/>
                          </a:solidFill>
                          <a:ea typeface="맑은 고딕" panose="020B050302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501942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초음파 센서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모터 제어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ATmega128 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프로세서로 모터 제어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25097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spc="-15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 하는 모터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기어박스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DC</a:t>
                      </a: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모터 기어 박스</a:t>
                      </a:r>
                      <a:endParaRPr lang="en-US" altLang="ko-KR" sz="2000" b="0" spc="-15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715514"/>
                  </a:ext>
                </a:extLst>
              </a:tr>
              <a:tr h="2509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초음파 센서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장애물 검지 후 후진</a:t>
                      </a:r>
                      <a:r>
                        <a:rPr lang="en-US" altLang="ko-KR" sz="2000" b="0" spc="-15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046615"/>
                  </a:ext>
                </a:extLst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8258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개요</a:t>
              </a:r>
            </a:p>
          </p:txBody>
        </p:sp>
      </p:grpSp>
      <p:graphicFrame>
        <p:nvGraphicFramePr>
          <p:cNvPr id="20" name="표 3">
            <a:extLst>
              <a:ext uri="{FF2B5EF4-FFF2-40B4-BE49-F238E27FC236}">
                <a16:creationId xmlns:a16="http://schemas.microsoft.com/office/drawing/2014/main" id="{31EAD933-5C6E-43E8-B275-C52D614081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668504"/>
              </p:ext>
            </p:extLst>
          </p:nvPr>
        </p:nvGraphicFramePr>
        <p:xfrm>
          <a:off x="98739" y="1599951"/>
          <a:ext cx="11984404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42336">
                  <a:extLst>
                    <a:ext uri="{9D8B030D-6E8A-4147-A177-3AD203B41FA5}">
                      <a16:colId xmlns:a16="http://schemas.microsoft.com/office/drawing/2014/main" val="150573120"/>
                    </a:ext>
                  </a:extLst>
                </a:gridCol>
                <a:gridCol w="7142068">
                  <a:extLst>
                    <a:ext uri="{9D8B030D-6E8A-4147-A177-3AD203B41FA5}">
                      <a16:colId xmlns:a16="http://schemas.microsoft.com/office/drawing/2014/main" val="2968294956"/>
                    </a:ext>
                  </a:extLst>
                </a:gridCol>
              </a:tblGrid>
              <a:tr h="34506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RC Car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함초롬바탕" panose="02030604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>
                          <a:solidFill>
                            <a:schemeClr val="lt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 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R/C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는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(radio control)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의 약자로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'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무선 조종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’, Car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는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함초롬바탕" panose="02030604000101010101" pitchFamily="18" charset="-127"/>
                        </a:rPr>
                        <a:t>자동차를 의미</a:t>
                      </a:r>
                      <a:endParaRPr lang="en-US" altLang="ko-KR" sz="20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함초롬바탕" panose="02030604000101010101" pitchFamily="18" charset="-127"/>
                      </a:endParaRPr>
                    </a:p>
                  </a:txBody>
                  <a:tcPr>
                    <a:solidFill>
                      <a:srgbClr val="CC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556136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326AA7-A1D4-44C8-A621-7DACAFF4CC7C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5CD878-0AB3-4D3D-9CEE-D514AA762479}"/>
              </a:ext>
            </a:extLst>
          </p:cNvPr>
          <p:cNvSpPr txBox="1"/>
          <p:nvPr/>
        </p:nvSpPr>
        <p:spPr>
          <a:xfrm>
            <a:off x="98739" y="100668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1,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9208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1467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블록선도</a:t>
              </a: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326AA7-A1D4-44C8-A621-7DACAFF4CC7C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5CD878-0AB3-4D3D-9CEE-D514AA762479}"/>
              </a:ext>
            </a:extLst>
          </p:cNvPr>
          <p:cNvSpPr txBox="1"/>
          <p:nvPr/>
        </p:nvSpPr>
        <p:spPr>
          <a:xfrm>
            <a:off x="98739" y="100668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2,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다이어그램 11">
            <a:extLst>
              <a:ext uri="{FF2B5EF4-FFF2-40B4-BE49-F238E27FC236}">
                <a16:creationId xmlns:a16="http://schemas.microsoft.com/office/drawing/2014/main" id="{781E2630-6C78-8D60-BD53-089DC94B0B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838215"/>
              </p:ext>
            </p:extLst>
          </p:nvPr>
        </p:nvGraphicFramePr>
        <p:xfrm>
          <a:off x="396275" y="2707734"/>
          <a:ext cx="11399450" cy="28534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4136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15552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사용 부품</a:t>
              </a: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326AA7-A1D4-44C8-A621-7DACAFF4CC7C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5CD878-0AB3-4D3D-9CEE-D514AA762479}"/>
              </a:ext>
            </a:extLst>
          </p:cNvPr>
          <p:cNvSpPr txBox="1"/>
          <p:nvPr/>
        </p:nvSpPr>
        <p:spPr>
          <a:xfrm>
            <a:off x="98739" y="100668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3,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33C47A4-EA64-E31E-B846-FB56A09EF010}"/>
              </a:ext>
            </a:extLst>
          </p:cNvPr>
          <p:cNvSpPr/>
          <p:nvPr/>
        </p:nvSpPr>
        <p:spPr>
          <a:xfrm>
            <a:off x="927198" y="1641074"/>
            <a:ext cx="4783677" cy="47062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만능 기판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ko-KR" altLang="en-US" dirty="0" err="1"/>
              <a:t>포맥스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 err="1"/>
              <a:t>ATmega</a:t>
            </a:r>
            <a:r>
              <a:rPr lang="ko-KR" altLang="en-US" dirty="0"/>
              <a:t> </a:t>
            </a:r>
            <a:r>
              <a:rPr lang="en-US" altLang="ko-KR" dirty="0"/>
              <a:t>128</a:t>
            </a:r>
            <a:r>
              <a:rPr lang="ko-KR" altLang="en-US" dirty="0"/>
              <a:t> 프로세서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DC </a:t>
            </a:r>
            <a:r>
              <a:rPr lang="ko-KR" altLang="en-US" dirty="0"/>
              <a:t>모터</a:t>
            </a:r>
            <a:r>
              <a:rPr lang="en-US" altLang="ko-KR" dirty="0"/>
              <a:t>/</a:t>
            </a:r>
            <a:r>
              <a:rPr lang="ko-KR" altLang="en-US" dirty="0"/>
              <a:t>기어 박스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SN754410NE</a:t>
            </a:r>
          </a:p>
          <a:p>
            <a:pPr algn="ctr">
              <a:lnSpc>
                <a:spcPct val="150000"/>
              </a:lnSpc>
            </a:pPr>
            <a:r>
              <a:rPr lang="ko-KR" altLang="en-US" dirty="0"/>
              <a:t>볼 캐스터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HC-SR04</a:t>
            </a:r>
          </a:p>
          <a:p>
            <a:pPr algn="ctr">
              <a:lnSpc>
                <a:spcPct val="150000"/>
              </a:lnSpc>
            </a:pPr>
            <a:r>
              <a:rPr lang="en-US" altLang="ko-KR" dirty="0"/>
              <a:t>BT-06</a:t>
            </a:r>
          </a:p>
        </p:txBody>
      </p:sp>
      <p:pic>
        <p:nvPicPr>
          <p:cNvPr id="5" name="그림 4" descr="전자기기이(가) 표시된 사진&#10;&#10;자동 생성된 설명">
            <a:extLst>
              <a:ext uri="{FF2B5EF4-FFF2-40B4-BE49-F238E27FC236}">
                <a16:creationId xmlns:a16="http://schemas.microsoft.com/office/drawing/2014/main" id="{B966017B-9EA1-5235-610A-6362B66EFE9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1124" y="1641075"/>
            <a:ext cx="4783677" cy="470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8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32800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초음파 센서 </a:t>
              </a:r>
              <a:r>
                <a:rPr lang="en-US" altLang="ko-KR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(HC-SR04)</a:t>
              </a:r>
              <a:endParaRPr lang="ko-KR" altLang="en-US" sz="2800" spc="-3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E877FB6-6DE1-44E4-8EF8-7160153CD120}"/>
                </a:ext>
              </a:extLst>
            </p:cNvPr>
            <p:cNvSpPr txBox="1"/>
            <p:nvPr/>
          </p:nvSpPr>
          <p:spPr>
            <a:xfrm>
              <a:off x="98739" y="100668"/>
              <a:ext cx="938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 4, 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28F3F8BB-AAE0-41C8-8152-2B838C1E95AA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E49119D-2000-40BB-C7D3-79E59F456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" y="2047560"/>
            <a:ext cx="3219899" cy="218152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4CD61AD-EA06-D751-D549-D62184FEB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0718" y="3138324"/>
            <a:ext cx="2388798" cy="137687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D357F33-54AF-6630-1A41-75C1CCD3BA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344" y="1752243"/>
            <a:ext cx="3219899" cy="408726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069DF1FD-1A06-6ADD-84E5-A8FAB5855F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194" y="4229089"/>
            <a:ext cx="4118673" cy="161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75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1641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UART </a:t>
              </a:r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통신</a:t>
              </a:r>
              <a:endParaRPr lang="en-US" altLang="ko-KR" sz="2800" spc="-3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98739" y="100668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8,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DCF0E8-DB82-87D0-96A7-9CF55B329345}"/>
              </a:ext>
            </a:extLst>
          </p:cNvPr>
          <p:cNvSpPr txBox="1"/>
          <p:nvPr/>
        </p:nvSpPr>
        <p:spPr>
          <a:xfrm>
            <a:off x="5586729" y="1909358"/>
            <a:ext cx="65990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ATmega128</a:t>
            </a:r>
            <a:r>
              <a:rPr lang="ko-KR" altLang="en-US" dirty="0"/>
              <a:t>에는 동기 모드인 </a:t>
            </a:r>
            <a:r>
              <a:rPr lang="en-US" altLang="ko-KR" dirty="0"/>
              <a:t>USART</a:t>
            </a:r>
            <a:r>
              <a:rPr lang="ko-KR" altLang="en-US" dirty="0"/>
              <a:t>통신과 </a:t>
            </a:r>
            <a:r>
              <a:rPr lang="en-US" altLang="ko-KR" dirty="0"/>
              <a:t>UART</a:t>
            </a:r>
            <a:r>
              <a:rPr lang="ko-KR" altLang="en-US" dirty="0"/>
              <a:t>통신이 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RC</a:t>
            </a:r>
            <a:r>
              <a:rPr lang="ko-KR" altLang="en-US" dirty="0" err="1"/>
              <a:t>카는</a:t>
            </a:r>
            <a:r>
              <a:rPr lang="ko-KR" altLang="en-US" dirty="0"/>
              <a:t> 데이터만 처리하면 되므로 비동기 모드인 </a:t>
            </a:r>
            <a:r>
              <a:rPr lang="en-US" altLang="ko-KR" dirty="0"/>
              <a:t>UART</a:t>
            </a:r>
            <a:r>
              <a:rPr lang="ko-KR" altLang="en-US" dirty="0"/>
              <a:t>사용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UART</a:t>
            </a:r>
            <a:r>
              <a:rPr lang="ko-KR" altLang="en-US" dirty="0"/>
              <a:t>는 데이터만 보내기 때문에 속도가 빠르다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시리얼 통신 연결은 </a:t>
            </a:r>
            <a:r>
              <a:rPr lang="en-US" altLang="ko-KR" dirty="0"/>
              <a:t>TX</a:t>
            </a:r>
            <a:r>
              <a:rPr lang="ko-KR" altLang="en-US" dirty="0"/>
              <a:t>와 </a:t>
            </a:r>
            <a:r>
              <a:rPr lang="en-US" altLang="ko-KR" dirty="0"/>
              <a:t>RX</a:t>
            </a:r>
            <a:r>
              <a:rPr lang="ko-KR" altLang="en-US" dirty="0"/>
              <a:t>를 엇갈리게 해주어야 함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36A0B32-36C5-139C-B86C-A5F8CC1E6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339" y="3742402"/>
            <a:ext cx="6599047" cy="261188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2FC9D13-008F-9C9F-FC46-948719759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580" y="1909358"/>
            <a:ext cx="5162759" cy="4444926"/>
          </a:xfrm>
          <a:prstGeom prst="rect">
            <a:avLst/>
          </a:prstGeom>
        </p:spPr>
      </p:pic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5FDD130C-3D65-C817-4E66-87C28EDC4BB2}"/>
              </a:ext>
            </a:extLst>
          </p:cNvPr>
          <p:cNvSpPr/>
          <p:nvPr/>
        </p:nvSpPr>
        <p:spPr>
          <a:xfrm>
            <a:off x="3449668" y="5383177"/>
            <a:ext cx="403412" cy="97110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0" name="모서리가 둥근 직사각형 15">
            <a:extLst>
              <a:ext uri="{FF2B5EF4-FFF2-40B4-BE49-F238E27FC236}">
                <a16:creationId xmlns:a16="http://schemas.microsoft.com/office/drawing/2014/main" id="{8D5129A4-2ED8-A744-8268-BB84C7BCD42A}"/>
              </a:ext>
            </a:extLst>
          </p:cNvPr>
          <p:cNvSpPr/>
          <p:nvPr/>
        </p:nvSpPr>
        <p:spPr>
          <a:xfrm>
            <a:off x="298580" y="3109686"/>
            <a:ext cx="1138960" cy="31931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124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30190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블루투스 모듈</a:t>
              </a:r>
              <a:r>
                <a:rPr lang="en-US" altLang="ko-KR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BT-06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98739" y="100668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8,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1F79ADC-70AF-908F-9B91-CABF35648D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075" t="22027" r="2751" b="19228"/>
          <a:stretch/>
        </p:blipFill>
        <p:spPr>
          <a:xfrm>
            <a:off x="1090568" y="3130091"/>
            <a:ext cx="3904186" cy="328798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752AAE7-32B7-2EA5-4188-FAE5B3D2C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245" y="3130091"/>
            <a:ext cx="3904187" cy="32879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849E86-6455-4D81-4CE4-44D90475D135}"/>
              </a:ext>
            </a:extLst>
          </p:cNvPr>
          <p:cNvSpPr txBox="1"/>
          <p:nvPr/>
        </p:nvSpPr>
        <p:spPr>
          <a:xfrm>
            <a:off x="987927" y="1733820"/>
            <a:ext cx="103284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블루투스는 </a:t>
            </a:r>
            <a:r>
              <a:rPr lang="en-US" altLang="ko-KR" dirty="0"/>
              <a:t>2.4GHz </a:t>
            </a:r>
            <a:r>
              <a:rPr lang="ko-KR" altLang="en-US" dirty="0"/>
              <a:t>주파수 대역에서 동작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블루투스 신호는 적외선과 다르게 벽이나 가방 등을 통과하여 전송 될 수 있으므로</a:t>
            </a:r>
            <a:r>
              <a:rPr lang="en-US" altLang="ko-KR" dirty="0"/>
              <a:t>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배선이나 연결 상황을 육안으로 확인할 필요가 없고</a:t>
            </a:r>
            <a:r>
              <a:rPr lang="en-US" altLang="ko-KR" dirty="0"/>
              <a:t>, </a:t>
            </a:r>
            <a:r>
              <a:rPr lang="ko-KR" altLang="en-US" dirty="0"/>
              <a:t>장애물이 있어도 신호를 주고 </a:t>
            </a:r>
            <a:r>
              <a:rPr lang="ko-KR" altLang="en-US" dirty="0" err="1"/>
              <a:t>받을수</a:t>
            </a:r>
            <a:r>
              <a:rPr lang="ko-KR" altLang="en-US" dirty="0"/>
              <a:t> 있음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블루투스 모듈을 통해 휴대폰 앱으로 </a:t>
            </a:r>
            <a:r>
              <a:rPr lang="ko-KR" altLang="en-US" dirty="0" err="1"/>
              <a:t>부터</a:t>
            </a:r>
            <a:r>
              <a:rPr lang="ko-KR" altLang="en-US" dirty="0"/>
              <a:t> 데이터를 수신 받고 </a:t>
            </a:r>
            <a:r>
              <a:rPr lang="en-US" altLang="ko-KR" dirty="0"/>
              <a:t>ATmega128</a:t>
            </a:r>
            <a:r>
              <a:rPr lang="ko-KR" altLang="en-US" dirty="0"/>
              <a:t>에 </a:t>
            </a:r>
            <a:r>
              <a:rPr lang="en-US" altLang="ko-KR" dirty="0"/>
              <a:t>UART</a:t>
            </a:r>
            <a:r>
              <a:rPr lang="ko-KR" altLang="en-US" dirty="0"/>
              <a:t>로 송신함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6816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99060" y="-1048538"/>
            <a:ext cx="609600" cy="609600"/>
          </a:xfrm>
          <a:prstGeom prst="rect">
            <a:avLst/>
          </a:prstGeom>
          <a:solidFill>
            <a:srgbClr val="0070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  <a:solidFill>
              <a:srgbClr val="007095"/>
            </a:solidFill>
            <a:ln>
              <a:solidFill>
                <a:srgbClr val="0070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736279" y="282162"/>
              <a:ext cx="41520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앱 디자인 화면 및 작동 영상</a:t>
              </a:r>
              <a:endParaRPr lang="en-US" altLang="ko-KR" sz="2800" spc="-3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D0ED8B-97B6-487B-95B1-833E7F72AB33}"/>
              </a:ext>
            </a:extLst>
          </p:cNvPr>
          <p:cNvSpPr/>
          <p:nvPr/>
        </p:nvSpPr>
        <p:spPr>
          <a:xfrm>
            <a:off x="1090568" y="-1048538"/>
            <a:ext cx="609600" cy="609600"/>
          </a:xfrm>
          <a:prstGeom prst="rect">
            <a:avLst/>
          </a:prstGeom>
          <a:solidFill>
            <a:srgbClr val="CC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EC24D4-EC1C-4CD1-A4F4-5C04E83868AA}"/>
              </a:ext>
            </a:extLst>
          </p:cNvPr>
          <p:cNvSpPr txBox="1"/>
          <p:nvPr/>
        </p:nvSpPr>
        <p:spPr>
          <a:xfrm>
            <a:off x="98739" y="100668"/>
            <a:ext cx="938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Part 8,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 descr="텍스트, 선반이(가) 표시된 사진&#10;&#10;자동 생성된 설명">
            <a:extLst>
              <a:ext uri="{FF2B5EF4-FFF2-40B4-BE49-F238E27FC236}">
                <a16:creationId xmlns:a16="http://schemas.microsoft.com/office/drawing/2014/main" id="{CFACF3B6-38A2-5C87-A5A0-D79C7B85000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851944" y="2305115"/>
            <a:ext cx="5007097" cy="3534350"/>
          </a:xfrm>
          <a:prstGeom prst="rect">
            <a:avLst/>
          </a:prstGeom>
        </p:spPr>
      </p:pic>
      <p:pic>
        <p:nvPicPr>
          <p:cNvPr id="4" name="앱 디자인 영상">
            <a:hlinkClick r:id="" action="ppaction://media"/>
            <a:extLst>
              <a:ext uri="{FF2B5EF4-FFF2-40B4-BE49-F238E27FC236}">
                <a16:creationId xmlns:a16="http://schemas.microsoft.com/office/drawing/2014/main" id="{F0718F8B-6A2C-D9DF-2DAF-8A04FE10D2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69333" y="1568741"/>
            <a:ext cx="3534351" cy="5007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18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10595</TotalTime>
  <Words>362</Words>
  <Application>Microsoft Office PowerPoint</Application>
  <PresentationFormat>와이드스크린</PresentationFormat>
  <Paragraphs>98</Paragraphs>
  <Slides>24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나눔스퀘어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Glory</cp:lastModifiedBy>
  <cp:revision>102</cp:revision>
  <cp:lastPrinted>2022-03-30T12:52:14Z</cp:lastPrinted>
  <dcterms:created xsi:type="dcterms:W3CDTF">2020-09-07T02:34:06Z</dcterms:created>
  <dcterms:modified xsi:type="dcterms:W3CDTF">2022-05-30T21:34:45Z</dcterms:modified>
</cp:coreProperties>
</file>

<file path=docProps/thumbnail.jpeg>
</file>